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80" r:id="rId15"/>
    <p:sldId id="281" r:id="rId16"/>
    <p:sldId id="271" r:id="rId17"/>
    <p:sldId id="272" r:id="rId18"/>
    <p:sldId id="28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26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0064-0FCF-40AF-92D3-57A0F815E58B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5BD95-536F-490C-A3B2-3B2EA1D20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25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0064-0FCF-40AF-92D3-57A0F815E58B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5BD95-536F-490C-A3B2-3B2EA1D20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20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0064-0FCF-40AF-92D3-57A0F815E58B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5BD95-536F-490C-A3B2-3B2EA1D20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97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0064-0FCF-40AF-92D3-57A0F815E58B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5BD95-536F-490C-A3B2-3B2EA1D20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155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0064-0FCF-40AF-92D3-57A0F815E58B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5BD95-536F-490C-A3B2-3B2EA1D20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91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0064-0FCF-40AF-92D3-57A0F815E58B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5BD95-536F-490C-A3B2-3B2EA1D20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409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0064-0FCF-40AF-92D3-57A0F815E58B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5BD95-536F-490C-A3B2-3B2EA1D20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127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0064-0FCF-40AF-92D3-57A0F815E58B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5BD95-536F-490C-A3B2-3B2EA1D20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334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0064-0FCF-40AF-92D3-57A0F815E58B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5BD95-536F-490C-A3B2-3B2EA1D20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53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0064-0FCF-40AF-92D3-57A0F815E58B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5BD95-536F-490C-A3B2-3B2EA1D20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97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0064-0FCF-40AF-92D3-57A0F815E58B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5BD95-536F-490C-A3B2-3B2EA1D20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44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0064-0FCF-40AF-92D3-57A0F815E58B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5BD95-536F-490C-A3B2-3B2EA1D20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74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tplayer.ru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Читальный Зал\Pictures\чув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-1213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100" y="2420888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«Культура </a:t>
            </a:r>
            <a:r>
              <a:rPr lang="ru-RU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традиции чувашского </a:t>
            </a: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народа»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620688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МБУ «ЦБС Верхнеуслонского муниципального района»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Центральная районная библиотека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5776" y="573325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Верхний Услон, 2022 г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А. Васильев (чувашские песни) - Аннеçĕм (минус)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7587" y="6102588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640" y="1787624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РАДУГА НАЦИОНАЛЬНЫХ КУЛЬТУР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465313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Онлайн - выставка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6"/>
    </mc:Choice>
    <mc:Fallback xmlns="">
      <p:transition spd="slow" advTm="7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Читальный Зал\Pictures\чув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Читальный Зал\Pictures\чув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884802"/>
            <a:ext cx="3991211" cy="508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658854"/>
            <a:ext cx="3600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Жачева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Е.Н.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Чувашская вышивка.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Известная вышивальщица, педагог, неутомимый исследователь традиционной чувашской вышивки, народный мастер России, лауреат всероссийских и республиканских выставок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Е.Н.Жачева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проделала  огромную работу по реконструкции и классификации швов народной вышивки. Настоящее издание  содержит краткий очерк об искусстве чувашской вышивки, описание швов и их  разновидностей, также богатый иллюстративный ряд из произведений автора, выполненных в 1980-2006 гг. в традициях лучших образцов старинного чувашского орнамента.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Издание предназначено для народных мастеров, художников, студентов и учащихся, педагогов школ и дошкольных учреждений, также широкого круга читателей.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7359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9"/>
    </mc:Choice>
    <mc:Fallback xmlns="">
      <p:transition spd="slow" advTm="396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Читальный Зал\Pictures\чув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Читальный Зал\Documents\P11406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43558"/>
            <a:ext cx="4084064" cy="51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40440" y="620688"/>
            <a:ext cx="352839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Чувашская резьба по дереву</a:t>
            </a:r>
          </a:p>
          <a:p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Г.Иванов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-Орков,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П.Мазуркин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Издание посвящено истории и современному развитию чувашской национальной резьбы по дереву. Оно знакомит с творческими воззрениями и художественной практикой народного мастера Петра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Мазуркина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который посвятил более 30 лет жизни возрождению и развитию ее лучших традиций. Книга, выпущенная в новой серии «Из опыта народных мастеров», - отличается оригинальностью и цельностью замысла. Она вносит значительный вклад в дело сохранения культурной идентичности и самобытности чувашей – древнего народа, проживающего в Среднем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оволжье.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50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2"/>
    </mc:Choice>
    <mc:Fallback xmlns="">
      <p:transition spd="slow" advTm="372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Читальный Зал\Pictures\чув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Читальный Зал\Documents\P11406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4173333" cy="553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1052736"/>
            <a:ext cx="33843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Узоры земли чувашской.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Книга адресована мастерам и художникам, учащимся и студентам, педагогам и специалистам-исследователям, а также любителям искусства и туристам. Она предназначена и тем, от кого зависит дальнейшая судьба народной культуры – административным структурам и предпринимателям, чья деятельность особенно важна в связи с принятием Программы по сохранению и развитию народных художественных промыслов Чувашской Республики.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2"/>
    </mc:Choice>
    <mc:Fallback xmlns="">
      <p:transition spd="slow" advTm="350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Читальный Зал\Pictures\чув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2" y="-1206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9" r="66853" b="6494"/>
          <a:stretch/>
        </p:blipFill>
        <p:spPr bwMode="auto">
          <a:xfrm>
            <a:off x="4716016" y="537145"/>
            <a:ext cx="3600399" cy="587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8098" y="1916832"/>
            <a:ext cx="3810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«Уяв»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— праздник чувашской культуры, народных традиций и обычаев, в его основе лежат молодежные игры и хороводы. Первоначально слово «уяв» означало просто соблюдение традиционной обрядовой жизни, а позднее так стали называть любой праздник, любое обрядовое торжество.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21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"/>
    </mc:Choice>
    <mc:Fallback xmlns="">
      <p:transition spd="slow" advTm="357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Читальный Зал\Pictures\чув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7506" y="548680"/>
            <a:ext cx="467493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>«Уяв» – праздник чувашской культуры, народных традиций и обычаев, в его основе лежат молодежные игры и хороводы. Первоначально слово «уяв» означало просто соблюдение традиционной обрядовой жизни, а позднее так стали называть любой праздник, любое обрядовое торжество. В его основе – общение, единение чувашского народа на основе исторических традиций, обращение к силам природы с просьбой богатого урожая, обильного дождя, хороводы и молодежные игрища.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>Начало </a:t>
            </a:r>
            <a:r>
              <a:rPr lang="ru-RU" sz="1400" b="1" dirty="0" err="1" smtClean="0">
                <a:effectLst/>
                <a:latin typeface="Times New Roman" pitchFamily="18" charset="0"/>
                <a:cs typeface="Times New Roman" pitchFamily="18" charset="0"/>
              </a:rPr>
              <a:t>Уява</a:t>
            </a:r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> совпадало с завершением весенних полевых работ, конец предшествовал летней страде – поднятию пара, сенокосу, жатве. Чаще всего он приурочивался к Петрову дню. Уяв длился 3, 5, 7 (обязательно нечетное число) недель. Сроки проведения </a:t>
            </a:r>
            <a:r>
              <a:rPr lang="ru-RU" sz="1400" b="1" dirty="0" err="1" smtClean="0">
                <a:effectLst/>
                <a:latin typeface="Times New Roman" pitchFamily="18" charset="0"/>
                <a:cs typeface="Times New Roman" pitchFamily="18" charset="0"/>
              </a:rPr>
              <a:t>Уява</a:t>
            </a:r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> и дни, в которые соблюдались запреты, устанавливались старейшими членами сельского общества.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>Начинали Уяв с моления о благополучии урожая, которое сопровождалось обрядом жертвоприношения, завершали примерно через неделю молением о дожде. В течение этого времени соблюдались запреты на земледельческие работы, на ношение одежды темных тонов и из пестряди, на стирку, уборку и мытье помещений. Не разрешалось также зажигать огонь, ставить самовар, есть горячую пищу. Питались приготовленной заранее едой, не подогревая её</a:t>
            </a: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5" y="692697"/>
            <a:ext cx="326436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21" y="3789040"/>
            <a:ext cx="3242385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8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9"/>
    </mc:Choice>
    <mc:Fallback xmlns="">
      <p:transition spd="slow" advTm="776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Читальный Зал\Pictures\чув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8869" y="3212976"/>
            <a:ext cx="77768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>В период </a:t>
            </a:r>
            <a:r>
              <a:rPr lang="ru-RU" sz="1400" b="1" dirty="0" err="1" smtClean="0">
                <a:effectLst/>
                <a:latin typeface="Times New Roman" pitchFamily="18" charset="0"/>
                <a:cs typeface="Times New Roman" pitchFamily="18" charset="0"/>
              </a:rPr>
              <a:t>Уява</a:t>
            </a:r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> хороводы водили каждый день с утра и до позднего вечера. Вечерами жгли костры и вокруг них кружились несколько кругов. Особенно торжественно проводили хороводы по пятницам и воскресеньям. Парни и девушки, взявшись за руки, ходили вокруг костра в такт музыке. После каждого куплета песни направление движения менялось. В хороводных песнях выражалось благодарение животворящим силам природы. Считалось, что чем больше песен исполнялось на хороводах и чем громче их пели, тем легче будет сельчанам в страдную пору.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>Завершался Уяв с наступлением сенокосной поры, на Петров день.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>Примечательно, что ежегодное проведение этого прекрасного, светлого праздника является ярким примером сохранения национальных традиций и устоев, исторических и духовных ценностей, сохранения и развития самобытной культуры чувашей, единения народов. «Уяв» вдохновляет многих на добрые дела во благо родного края и заставляет каждого задуматься о сохранении истинных ценностей. С каждым годом этот праздник находит все более широкое признание в субъектах Российской Федерации.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69" y="548679"/>
            <a:ext cx="3888432" cy="260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71" y="567692"/>
            <a:ext cx="3678461" cy="258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64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6"/>
    </mc:Choice>
    <mc:Fallback xmlns="">
      <p:transition spd="slow" advTm="778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Читальный Зал\Pictures\чув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81063"/>
            <a:ext cx="76200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5"/>
    </mc:Choice>
    <mc:Fallback xmlns="">
      <p:transition spd="slow" advTm="389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Читальный Зал\Pictures\чув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95" y="908720"/>
            <a:ext cx="672425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8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6"/>
    </mc:Choice>
    <mc:Fallback xmlns="">
      <p:transition spd="slow" advTm="307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Читальный Зал\Pictures\чуваш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457"/>
            <a:ext cx="9131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1" y="2348880"/>
            <a:ext cx="4429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836712"/>
            <a:ext cx="516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764704"/>
            <a:ext cx="51125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Использованная литература: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Каховский В.Ф.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Происхождение чувашского народа. – 3-е изд.,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перераб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– Чебоксары: Чуваш. Кн. Изд-во, 2003. – 463 с.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Культура Чувашского края. Часть 1; Учебное пособие. - /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В.П.Иванов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Г.Б.Матвеев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Н.И.Егоров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 др. / сост.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М.И.Скворцов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– Чебоксары: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Чув.кн.изд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-во, 1995. – 350 с.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Хрестоматия по культуре Чувашского края. Дореволюционный период.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Жачева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Е.Н.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Чувашская вышивка: Техника. Приемы: Книга-альбом. – Чебоксары: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Чуваш.кн.изд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-во, 2006. – 238 с., ил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www.hotplayer.ru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ПРЕЗЕНТАЦИЮ ПОДГОТОВИЛА: Л.ТАЗИЕВА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78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9"/>
    </mc:Choice>
    <mc:Fallback xmlns="">
      <p:transition spd="slow" advTm="753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Читальный Зал\Pictures\чув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213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Читальный Зал\Pictures\чув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4541"/>
            <a:ext cx="207928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Читальный Зал\Documents\P11406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97439"/>
            <a:ext cx="2135577" cy="290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Читальный Зал\Documents\P11406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31" y="524878"/>
            <a:ext cx="1940827" cy="289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Читальный Зал\Documents\P11406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980" y="3509750"/>
            <a:ext cx="2042151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Читальный Зал\Documents\P11406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95063"/>
            <a:ext cx="1872208" cy="289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0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1"/>
    </mc:Choice>
    <mc:Fallback xmlns="">
      <p:transition spd="slow" advTm="400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Читальный Зал\Pictures\чув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Читальный Зал\Documents\P11406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13" y="548680"/>
            <a:ext cx="2116787" cy="26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Читальный Зал\Documents\P11406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87" y="3429000"/>
            <a:ext cx="2253304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Читальный Зал\Documents\P11406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2098337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Читальный Зал\Pictures\чув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98984"/>
            <a:ext cx="2107309" cy="26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47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8"/>
    </mc:Choice>
    <mc:Fallback xmlns="">
      <p:transition spd="slow" advTm="451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Читальный Зал\Pictures\чув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Читальный Зал\Pictures\чув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3970767" cy="563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39056" y="850370"/>
            <a:ext cx="36004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Каховский В.Ф.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Происхождение чувашского народа.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Книга посвящена изучению проблемы происхождения чувашского народа, для решения которой автор использовал археологические, антропологические источники, данные языка, сведения древних и средневековых авторов. Рассматриваются параллели и соответствия элементов культуры предков чувашей и других народов.</a:t>
            </a:r>
          </a:p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Расчитана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на широкий круг читателей: научных работников, преподавателей, студентов и всех, кто интересуется древней историей и вопросами происхождения чувашского народа.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77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6"/>
    </mc:Choice>
    <mc:Fallback xmlns="">
      <p:transition spd="slow" advTm="356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Читальный Зал\Pictures\чув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08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Читальный Зал\Documents\P11406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56084"/>
            <a:ext cx="3949203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1272867"/>
            <a:ext cx="338437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Культура Чувашского края.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(Учебное пособие)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Пособие предназначено для использования предметов «Культура родного края», «История Чувашии», «Родная литература» и др. в общеобразовательных школах,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ситсеме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профессионального обучения ми высших школах, чувашских школах . Оно так же может быть использовано в организации краеведческой и культурно-просветительской работы, в целях самообразования и расширения культурного кругозора.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1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"/>
    </mc:Choice>
    <mc:Fallback xmlns="">
      <p:transition spd="slow" advTm="38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Читальный Зал\Documents\P11406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5" y="1052736"/>
            <a:ext cx="3196857" cy="476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Читальный Зал\Pictures\чув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00" y="44624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Читальный Зал\Documents\P11406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39" y="738965"/>
            <a:ext cx="3605987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16016" y="1209581"/>
            <a:ext cx="3600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Хрестоматия по культуре Чувашского края. Дореволюционный период.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одготовлена как пособие для учащихся общеобразовательных школ, профессиональных училищ,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стедентов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техникумов и вузов, учителей. Представляет интерес для широких кругов читателей, интересующихся проблемами краеведения. Включает письменные памятники, труды отечественных и зарубежных путешественников, исследователей Х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VI –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Х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в которых описывается традиционная материальная и духовная культ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ура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чувашского народа.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74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8"/>
    </mc:Choice>
    <mc:Fallback xmlns="">
      <p:transition spd="slow" advTm="324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Читальный Зал\Pictures\чув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Читальный Зал\Documents\P11406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51" y="778396"/>
            <a:ext cx="3794640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966787"/>
            <a:ext cx="381642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Л.И.Иванов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ЧУВАШИ: Формирование этнографических групп и подгрупп (на территории Чувашии)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книге рассматриваются вопросы возникновения основных(материнских) населенных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пунктовэтнографических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групп и подгрупп чувашей. Автором использованы материалы, хранящиеся в Центральном государственном архиве древних актов (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Г.Москва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). Государственном историческом  архиве Чувашской Республики, Научном архиве Чувашского государственного института гуманитарных наук. Отдельная глава книги посвящена возникновению населенных пунктов, находящихся на территории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Канашского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района. Книга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расчитана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на широкий круг читателей, интересующихся вопросами исторического краеведения.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8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"/>
    </mc:Choice>
    <mc:Fallback xmlns="">
      <p:transition spd="slow" advTm="33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Читальный Зал\Pictures\чув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Читальный Зал\Documents\P11406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87" y="476672"/>
            <a:ext cx="3730432" cy="576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7100" y="1124744"/>
            <a:ext cx="388843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Сбоев В.А.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Заметки о чувашах.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Книга известного русского ученого-этнографа и писателя Х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Х в. Посвящена этнографическому исследованию чувашей. В ней описаны их материальная культура и земледелие, религия, свадебные и погребальные обряды. Большой интерес представляют подробные описания народных праздников, исследования о чувашском языке, собранный им фольклорный материал и т.д.. Публикуется по изданию 1956 г.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6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"/>
    </mc:Choice>
    <mc:Fallback xmlns="">
      <p:transition spd="slow" advTm="340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Читальный Зал\Pictures\чув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6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Читальный Зал\Documents\P11406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4244362" cy="53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540079"/>
            <a:ext cx="338437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Чувашская кухня.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 чувашей, как и у каждого народа, имеется определенный набор пищевых продуктов, тесно связанных с особенностями природы и хозяйства. Наряду с рецептами исконно чувашских кушаний, выдержавших испытание временем, в книгу включены рецепты современной кухни, а также блюда, заимствованные у соседних народов, которые длительное время готовят чуваши. Составители не ограничились описанием способов приготовления и оформления блюд, обратившись к их этнографическому обрамлению, они стремились показать пищу как важнейшую составную часть культуры народа.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99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3"/>
    </mc:Choice>
    <mc:Fallback xmlns="">
      <p:transition spd="slow" advTm="350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1248</Words>
  <Application>Microsoft Office PowerPoint</Application>
  <PresentationFormat>Экран (4:3)</PresentationFormat>
  <Paragraphs>49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Читальный Зал</dc:creator>
  <cp:lastModifiedBy>Читальный Зал</cp:lastModifiedBy>
  <cp:revision>12</cp:revision>
  <dcterms:created xsi:type="dcterms:W3CDTF">2022-04-15T08:41:57Z</dcterms:created>
  <dcterms:modified xsi:type="dcterms:W3CDTF">2022-04-16T08:08:36Z</dcterms:modified>
</cp:coreProperties>
</file>